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2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2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0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5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14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67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3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2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8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84FDC-D4AF-4CFA-98B2-AE0D76C906D6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7517-2EF1-440F-934A-15D4906E1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0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52" y="3424238"/>
            <a:ext cx="4716248" cy="2652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61988"/>
            <a:ext cx="3810000" cy="2762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810000" cy="2752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0088"/>
            <a:ext cx="38100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1</cp:revision>
  <dcterms:created xsi:type="dcterms:W3CDTF">2019-05-31T05:07:52Z</dcterms:created>
  <dcterms:modified xsi:type="dcterms:W3CDTF">2019-05-31T05:09:36Z</dcterms:modified>
</cp:coreProperties>
</file>